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125" autoAdjust="0"/>
  </p:normalViewPr>
  <p:slideViewPr>
    <p:cSldViewPr snapToGrid="0">
      <p:cViewPr varScale="1">
        <p:scale>
          <a:sx n="81" d="100"/>
          <a:sy n="81" d="100"/>
        </p:scale>
        <p:origin x="15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4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2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6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4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4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6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9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40B91-3E4A-47DE-B2F1-6D8CCB44707B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AE52-7CCF-4176-ABE8-876191C2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4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741299"/>
          </a:xfrm>
        </p:spPr>
        <p:txBody>
          <a:bodyPr/>
          <a:lstStyle/>
          <a:p>
            <a:pPr algn="ctr"/>
            <a:r>
              <a:rPr lang="en-US" b="1" dirty="0"/>
              <a:t>Poster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36884" y="1825625"/>
            <a:ext cx="4177966" cy="4351338"/>
          </a:xfrm>
        </p:spPr>
        <p:txBody>
          <a:bodyPr/>
          <a:lstStyle/>
          <a:p>
            <a:r>
              <a:rPr lang="en-US" dirty="0"/>
              <a:t>Research Category</a:t>
            </a:r>
          </a:p>
          <a:p>
            <a:pPr lvl="1"/>
            <a:r>
              <a:rPr lang="en-US" dirty="0"/>
              <a:t>Big Data/Big Computing/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Description of Research </a:t>
            </a:r>
          </a:p>
          <a:p>
            <a:pPr lvl="1"/>
            <a:r>
              <a:rPr lang="en-US" dirty="0"/>
              <a:t>This project will determine the future of all research activities…end world hunger and bring peace </a:t>
            </a:r>
            <a:r>
              <a:rPr lang="en-US"/>
              <a:t>to all!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26004" y="1825625"/>
            <a:ext cx="4007960" cy="4351338"/>
          </a:xfrm>
        </p:spPr>
        <p:txBody>
          <a:bodyPr/>
          <a:lstStyle/>
          <a:p>
            <a:r>
              <a:rPr lang="en-US" dirty="0"/>
              <a:t>Compelling graphic/visualization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0" y="956438"/>
            <a:ext cx="9144000" cy="741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Student Name, Department, University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964" y="2661176"/>
            <a:ext cx="3810000" cy="33432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01883" y="6304852"/>
            <a:ext cx="6832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Annual Commonwealth Computational Summit – October 23, 2018</a:t>
            </a:r>
          </a:p>
        </p:txBody>
      </p:sp>
    </p:spTree>
    <p:extLst>
      <p:ext uri="{BB962C8B-B14F-4D97-AF65-F5344CB8AC3E}">
        <p14:creationId xmlns:p14="http://schemas.microsoft.com/office/powerpoint/2010/main" val="58348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Anthony J. Elam</dc:creator>
  <cp:lastModifiedBy>Elam, Anthony</cp:lastModifiedBy>
  <cp:revision>3</cp:revision>
  <dcterms:created xsi:type="dcterms:W3CDTF">2017-09-08T18:31:27Z</dcterms:created>
  <dcterms:modified xsi:type="dcterms:W3CDTF">2018-09-23T13:00:19Z</dcterms:modified>
</cp:coreProperties>
</file>